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8" r:id="rId4"/>
    <p:sldId id="258" r:id="rId5"/>
    <p:sldId id="277" r:id="rId6"/>
    <p:sldId id="276" r:id="rId7"/>
    <p:sldId id="275" r:id="rId8"/>
    <p:sldId id="256" r:id="rId9"/>
    <p:sldId id="279" r:id="rId10"/>
    <p:sldId id="261" r:id="rId11"/>
    <p:sldId id="262" r:id="rId12"/>
    <p:sldId id="271" r:id="rId13"/>
    <p:sldId id="263" r:id="rId14"/>
    <p:sldId id="264" r:id="rId15"/>
    <p:sldId id="265" r:id="rId16"/>
    <p:sldId id="266" r:id="rId17"/>
    <p:sldId id="267" r:id="rId18"/>
    <p:sldId id="270" r:id="rId19"/>
    <p:sldId id="272" r:id="rId20"/>
  </p:sldIdLst>
  <p:sldSz cx="12192000" cy="6858000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11DE2-DCE8-3662-3DC8-FB7CD2442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E0829C-4901-9EE8-9C33-86CD77557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548637-8BD3-F049-2A16-98EE050A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12C4-6FDC-4F96-9301-E2CC769E57FA}" type="datetimeFigureOut">
              <a:rPr lang="es-ES" smtClean="0"/>
              <a:t>24/05/2023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E0EF5-5E77-3AD2-A8D5-2AC9D0088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A09F42-3E6B-5AFF-54AD-E96FBEAA6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FA5-4E09-4FAB-9DD4-608F26927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592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5064E-B8B9-5334-0BE1-DFDAD00A4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6775C2-B770-008F-7EA3-D3D3318A6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B55691-AED3-ACEB-4C79-B7990C1BA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12C4-6FDC-4F96-9301-E2CC769E57FA}" type="datetimeFigureOut">
              <a:rPr lang="es-ES" smtClean="0"/>
              <a:t>24/05/2023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5A187C-B447-73F6-B7FB-4B7AEC1CA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DF72A2-BDB7-E629-EC01-49AF6CE5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FA5-4E09-4FAB-9DD4-608F26927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612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7D8EBE-19C7-C900-DBCF-ED9D0C5B1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D6B3A-8CE5-A21E-B4CD-C52BB3AAE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737A95-6DAA-A933-084F-95380CBAF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12C4-6FDC-4F96-9301-E2CC769E57FA}" type="datetimeFigureOut">
              <a:rPr lang="es-ES" smtClean="0"/>
              <a:t>24/05/2023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221682-E566-4555-D83A-4DF582EA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BC4E55-AE88-9E0C-F4FB-77CBB193B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FA5-4E09-4FAB-9DD4-608F26927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49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1EEBE9-90B2-A08B-E393-51E3B941A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2CF067-F292-965C-8ADA-7422B59F9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10B087-5604-503B-79CE-3B62F2867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12C4-6FDC-4F96-9301-E2CC769E57FA}" type="datetimeFigureOut">
              <a:rPr lang="es-ES" smtClean="0"/>
              <a:t>24/05/2023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E8C51-428F-7FBB-8E15-DD9511FCF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6F4481-4663-0B20-7F9D-C9A6DAE1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FA5-4E09-4FAB-9DD4-608F26927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5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FFCC31-B634-EB65-B03A-19C4B738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5F3099-D88B-4EBA-DCCD-ED64BAA5D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459242-9F2D-123D-BB7D-01D3B8EE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12C4-6FDC-4F96-9301-E2CC769E57FA}" type="datetimeFigureOut">
              <a:rPr lang="es-ES" smtClean="0"/>
              <a:t>24/05/2023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D8261D-1674-1330-8E31-82AE51960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382005-4E0E-5E43-A05B-9C4273483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FA5-4E09-4FAB-9DD4-608F26927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71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9DAB2-301F-EC8D-6033-14CD9E34A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3EF30E-DB9B-A2EE-4803-504D38481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F35C54-2B9B-9693-BEBC-D80C07F2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CD38DB-CFBF-4E56-3632-F5AEB76C6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12C4-6FDC-4F96-9301-E2CC769E57FA}" type="datetimeFigureOut">
              <a:rPr lang="es-ES" smtClean="0"/>
              <a:t>24/05/2023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BF54DE-6FF6-46A7-1CE3-C448EC97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B133DB-2313-9950-034C-E5FDB315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FA5-4E09-4FAB-9DD4-608F26927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63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0AF292-6248-CA4B-55E0-A9C04EAB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D1FD9B-0BAD-04CA-4762-E53759196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7DFFD9-F961-1F6D-7ECC-451551DA4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BC931EC-635E-D2A1-CBB4-83316ADE34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A47094-0020-97FD-6483-BAA6E0498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F02D54F-B2D2-2772-75E7-561D9A5BC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12C4-6FDC-4F96-9301-E2CC769E57FA}" type="datetimeFigureOut">
              <a:rPr lang="es-ES" smtClean="0"/>
              <a:t>24/05/2023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30E9E8D-8E39-C7B3-3D7C-008C0EFE1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D152E75-DE92-663A-6E15-53C1F193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FA5-4E09-4FAB-9DD4-608F26927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15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02A489-D2F5-CD17-9F5F-22D0A6570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675E15-A655-A1AA-60FD-DECADEE52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12C4-6FDC-4F96-9301-E2CC769E57FA}" type="datetimeFigureOut">
              <a:rPr lang="es-ES" smtClean="0"/>
              <a:t>24/05/2023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FCD0A9-D527-623B-B679-FA8E8D6F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0DED73-F8DC-8011-C5E8-9D1A6DF8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FA5-4E09-4FAB-9DD4-608F26927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242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C64DC06-0D94-67D3-D645-5969F645D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12C4-6FDC-4F96-9301-E2CC769E57FA}" type="datetimeFigureOut">
              <a:rPr lang="es-ES" smtClean="0"/>
              <a:t>24/05/2023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D96FAB-CB10-06E3-A090-2ECCE69E3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0F283A-DE0F-36B5-E061-5C5CE5E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FA5-4E09-4FAB-9DD4-608F26927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44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51FE80-92A6-D743-407E-8D3C7D1F7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E5CD6C-F1FE-EE9B-8FA1-1ECA27795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63CDA9-16A6-083B-27CD-379568F49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BFB77F-E666-DE17-2720-FC1E2E0C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12C4-6FDC-4F96-9301-E2CC769E57FA}" type="datetimeFigureOut">
              <a:rPr lang="es-ES" smtClean="0"/>
              <a:t>24/05/2023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D3D80F-CE56-9728-4FD3-F82E32C84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8844F3-7F8E-CF19-0710-738646A0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FA5-4E09-4FAB-9DD4-608F26927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31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44948-A119-E981-ECA1-125AE7BF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AFEAA5-40F2-B00B-25A5-DA564825EE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B9DA63-0E8D-F66E-2F76-A0AED3BBF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BFB515-8AC9-57D7-5579-633680253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12C4-6FDC-4F96-9301-E2CC769E57FA}" type="datetimeFigureOut">
              <a:rPr lang="es-ES" smtClean="0"/>
              <a:t>24/05/2023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22C861-C26D-3AE1-9AEF-A531B703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5E93C9-7451-9824-727D-32D4FB7C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FA5-4E09-4FAB-9DD4-608F26927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66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A52D2E2-1D9B-E047-F091-B55B17DE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EBEC9D-A2DB-8FA2-B954-E6AC36E2A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E5E829-C13D-AFE8-D97B-AFFDA9DEF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312C4-6FDC-4F96-9301-E2CC769E57FA}" type="datetimeFigureOut">
              <a:rPr lang="es-ES" smtClean="0"/>
              <a:t>24/05/2023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4A4E3B-4C8B-3BB8-3550-EC6AE7D0F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076E66-D1A2-8033-0F51-C80F425AD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13FA5-4E09-4FAB-9DD4-608F269275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33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fif"/><Relationship Id="rId4" Type="http://schemas.openxmlformats.org/officeDocument/2006/relationships/image" Target="../media/image31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f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fi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fif"/><Relationship Id="rId4" Type="http://schemas.openxmlformats.org/officeDocument/2006/relationships/image" Target="../media/image44.jf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B940314-A523-9CFA-DC2F-F229D1B6B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20" t="12461" r="28785"/>
          <a:stretch/>
        </p:blipFill>
        <p:spPr>
          <a:xfrm>
            <a:off x="3016443" y="-856"/>
            <a:ext cx="6501791" cy="68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97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B178BDA-1427-E761-25B8-4E862DD64DE6}"/>
              </a:ext>
            </a:extLst>
          </p:cNvPr>
          <p:cNvSpPr txBox="1"/>
          <p:nvPr/>
        </p:nvSpPr>
        <p:spPr>
          <a:xfrm>
            <a:off x="833120" y="1122363"/>
            <a:ext cx="3200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Sistemas de integración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0BFFB53A-BD7D-BF2B-7C84-595502701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64" y="463072"/>
            <a:ext cx="2272972" cy="1256908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A80D221-2D55-97C0-7A8C-0BEEB795A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360" y="2782174"/>
            <a:ext cx="2189462" cy="1226098"/>
          </a:xfrm>
          <a:prstGeom prst="rect">
            <a:avLst/>
          </a:prstGeom>
        </p:spPr>
      </p:pic>
      <p:pic>
        <p:nvPicPr>
          <p:cNvPr id="7" name="Imagen 6" descr="Texto, Logotipo&#10;&#10;Descripción generada automáticamente">
            <a:extLst>
              <a:ext uri="{FF2B5EF4-FFF2-40B4-BE49-F238E27FC236}">
                <a16:creationId xmlns:a16="http://schemas.microsoft.com/office/drawing/2014/main" id="{1329A1B5-4055-4E81-D081-73E1C49D9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80" y="647270"/>
            <a:ext cx="3996972" cy="2088740"/>
          </a:xfrm>
          <a:prstGeom prst="rect">
            <a:avLst/>
          </a:prstGeom>
        </p:spPr>
      </p:pic>
      <p:pic>
        <p:nvPicPr>
          <p:cNvPr id="4" name="Imagen 3" descr="Interfaz de usuario gráfica, Logotipo&#10;&#10;Descripción generada automáticamente">
            <a:extLst>
              <a:ext uri="{FF2B5EF4-FFF2-40B4-BE49-F238E27FC236}">
                <a16:creationId xmlns:a16="http://schemas.microsoft.com/office/drawing/2014/main" id="{64F5EFC0-3BD0-9CC4-7890-3755F1CA4A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546" y="4934736"/>
            <a:ext cx="1982400" cy="1545336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C034BB4-8B50-4484-85C4-0CE469928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2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1B200F7-B57A-4824-BB91-B6624450A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902062F-7F47-41E5-8574-2D1492D58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1" y="3429000"/>
            <a:ext cx="466344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A92245C-961F-47D5-9691-272D28692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4568202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Un dibujo animado con letras&#10;&#10;Descripción generada automáticamente con confianza baja">
            <a:extLst>
              <a:ext uri="{FF2B5EF4-FFF2-40B4-BE49-F238E27FC236}">
                <a16:creationId xmlns:a16="http://schemas.microsoft.com/office/drawing/2014/main" id="{CE65C744-28C4-0056-0C17-B82C149A1F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80" y="4714500"/>
            <a:ext cx="3996972" cy="77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50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electrónica, computadora&#10;&#10;Descripción generada automáticamente">
            <a:extLst>
              <a:ext uri="{FF2B5EF4-FFF2-40B4-BE49-F238E27FC236}">
                <a16:creationId xmlns:a16="http://schemas.microsoft.com/office/drawing/2014/main" id="{7941161F-1A72-5F76-B360-89BFB341C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184" y="643467"/>
            <a:ext cx="3470431" cy="2543217"/>
          </a:xfrm>
          <a:prstGeom prst="rect">
            <a:avLst/>
          </a:prstGeom>
        </p:spPr>
      </p:pic>
      <p:cxnSp>
        <p:nvCxnSpPr>
          <p:cNvPr id="22" name="Straight Connector 15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Texto, Logotipo&#10;&#10;Descripción generada automáticamente">
            <a:extLst>
              <a:ext uri="{FF2B5EF4-FFF2-40B4-BE49-F238E27FC236}">
                <a16:creationId xmlns:a16="http://schemas.microsoft.com/office/drawing/2014/main" id="{C9BD3AA8-C9A6-395B-3D65-DACC26ED0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16" y="678404"/>
            <a:ext cx="4732940" cy="2473342"/>
          </a:xfrm>
          <a:prstGeom prst="rect">
            <a:avLst/>
          </a:prstGeom>
        </p:spPr>
      </p:pic>
      <p:cxnSp>
        <p:nvCxnSpPr>
          <p:cNvPr id="23" name="Straight Connector 17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9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Imagen que contiene computadora&#10;&#10;Descripción generada automáticamente">
            <a:extLst>
              <a:ext uri="{FF2B5EF4-FFF2-40B4-BE49-F238E27FC236}">
                <a16:creationId xmlns:a16="http://schemas.microsoft.com/office/drawing/2014/main" id="{019A2111-8AB4-3008-FEBB-5B9564295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68" y="3671316"/>
            <a:ext cx="2545862" cy="2545862"/>
          </a:xfrm>
          <a:prstGeom prst="rect">
            <a:avLst/>
          </a:prstGeom>
        </p:spPr>
      </p:pic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E03487ED-118A-8FE5-C92D-3E4E88655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051" y="3671316"/>
            <a:ext cx="2553469" cy="25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82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29E5201-0A42-A1F4-A27B-0157D2529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264" y="321734"/>
            <a:ext cx="1286640" cy="29051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2ED4FFB-2C92-3308-828E-AD5A8B634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817" y="3631096"/>
            <a:ext cx="2191531" cy="27605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A4BCCC-68DF-F042-E722-3F3D99512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591" y="321734"/>
            <a:ext cx="1685649" cy="60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65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 descr="Un dibujo animado con letras&#10;&#10;Descripción generada automáticamente con confianza baja">
            <a:extLst>
              <a:ext uri="{FF2B5EF4-FFF2-40B4-BE49-F238E27FC236}">
                <a16:creationId xmlns:a16="http://schemas.microsoft.com/office/drawing/2014/main" id="{A1C1CDB6-F026-86C7-5D99-48259850C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4" y="1255076"/>
            <a:ext cx="1629717" cy="315738"/>
          </a:xfrm>
          <a:prstGeom prst="rect">
            <a:avLst/>
          </a:prstGeom>
        </p:spPr>
      </p:pic>
      <p:pic>
        <p:nvPicPr>
          <p:cNvPr id="3" name="Imagen 2" descr="Una caja de cartón&#10;&#10;Descripción generada automáticamente con confianza baja">
            <a:extLst>
              <a:ext uri="{FF2B5EF4-FFF2-40B4-BE49-F238E27FC236}">
                <a16:creationId xmlns:a16="http://schemas.microsoft.com/office/drawing/2014/main" id="{BECE7901-3C00-D4B0-39E1-CE7D957D1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0" y="2427853"/>
            <a:ext cx="1557991" cy="2853188"/>
          </a:xfrm>
          <a:prstGeom prst="rect">
            <a:avLst/>
          </a:prstGeom>
        </p:spPr>
      </p:pic>
      <p:pic>
        <p:nvPicPr>
          <p:cNvPr id="4" name="Imagen 3" descr="Imagen que contiene herramienta, llave&#10;&#10;Descripción generada automáticamente">
            <a:extLst>
              <a:ext uri="{FF2B5EF4-FFF2-40B4-BE49-F238E27FC236}">
                <a16:creationId xmlns:a16="http://schemas.microsoft.com/office/drawing/2014/main" id="{56B29F26-5BA6-7380-1221-6E7946C40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334" y="929854"/>
            <a:ext cx="3492242" cy="4436333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4F17CB6-181D-663C-FB47-32C1BD311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11" y="1412945"/>
            <a:ext cx="4604800" cy="281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24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0D2DC0F-A4DC-6A83-8A44-49F5F7CC1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113896"/>
            <a:ext cx="5291666" cy="4630207"/>
          </a:xfrm>
          <a:prstGeom prst="rect">
            <a:avLst/>
          </a:prstGeom>
        </p:spPr>
      </p:pic>
      <p:pic>
        <p:nvPicPr>
          <p:cNvPr id="2" name="Imagen 1" descr="Interfaz de usuario gráfica, Logotipo&#10;&#10;Descripción generada automáticamente">
            <a:extLst>
              <a:ext uri="{FF2B5EF4-FFF2-40B4-BE49-F238E27FC236}">
                <a16:creationId xmlns:a16="http://schemas.microsoft.com/office/drawing/2014/main" id="{F65F89FD-42AF-A6F2-6A1F-E153E35D5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366500"/>
            <a:ext cx="5291667" cy="41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24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conjunto de letras rojas y verdes&#10;&#10;Descripción generada automáticamente con confianza baja">
            <a:extLst>
              <a:ext uri="{FF2B5EF4-FFF2-40B4-BE49-F238E27FC236}">
                <a16:creationId xmlns:a16="http://schemas.microsoft.com/office/drawing/2014/main" id="{2A573CC9-822C-9ECA-DA3F-00391BABD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667367"/>
            <a:ext cx="3517119" cy="351711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F83ADC8-8FD9-9F49-6993-D153DC149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76" y="2435470"/>
            <a:ext cx="3537345" cy="19809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Un circuito electrónico&#10;&#10;Descripción generada automáticamente con confianza baja">
            <a:extLst>
              <a:ext uri="{FF2B5EF4-FFF2-40B4-BE49-F238E27FC236}">
                <a16:creationId xmlns:a16="http://schemas.microsoft.com/office/drawing/2014/main" id="{2C8D51EC-F85D-2E6B-54B5-88CE6DBEA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36" y="1667368"/>
            <a:ext cx="3517120" cy="351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4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7">
            <a:extLst>
              <a:ext uri="{FF2B5EF4-FFF2-40B4-BE49-F238E27FC236}">
                <a16:creationId xmlns:a16="http://schemas.microsoft.com/office/drawing/2014/main" id="{CEC27341-4ABB-43EF-9E57-10A858F92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rgbClr val="395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D2B98C55-54CC-433B-905F-FB0B2D200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3414014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BD856D81-9ABB-35A6-ADF5-5EF91C608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59" y="2305740"/>
            <a:ext cx="2781372" cy="224595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9E21906-D4D4-4F16-9228-3E004930E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1968" y="485853"/>
            <a:ext cx="3575304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9F827AB4-BEF7-0F76-3705-29619FECE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567" y="2432184"/>
            <a:ext cx="2941124" cy="199306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65BCC85-4C69-4CFB-A36A-6A489B87F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139" y="484069"/>
            <a:ext cx="3899229" cy="28642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7B23DF-6EDD-A4E2-3E58-03B41B28E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73" y="830467"/>
            <a:ext cx="3255829" cy="216660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A14BDAC-394B-4E9A-8ECE-61AA1A7C2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139" y="3509152"/>
            <a:ext cx="3899229" cy="284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Una mesa de madera&#10;&#10;Descripción generada automáticamente con confianza baja">
            <a:extLst>
              <a:ext uri="{FF2B5EF4-FFF2-40B4-BE49-F238E27FC236}">
                <a16:creationId xmlns:a16="http://schemas.microsoft.com/office/drawing/2014/main" id="{FAEDC4B1-2FC4-B939-A441-5CBEA2D42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73" y="4090189"/>
            <a:ext cx="3255829" cy="170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37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4A57A9-83D2-5C8D-3C4B-81DC1B76EA04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Internet de las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cosas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Cloud computing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Big Data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Icono&#10;&#10;Descripción generada automáticamente">
            <a:extLst>
              <a:ext uri="{FF2B5EF4-FFF2-40B4-BE49-F238E27FC236}">
                <a16:creationId xmlns:a16="http://schemas.microsoft.com/office/drawing/2014/main" id="{8BDFD305-0761-E5F9-6042-214E39001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4" y="1565426"/>
            <a:ext cx="6922008" cy="382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45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 descr="Una captura de pantalla de un mapa&#10;&#10;Descripción generada automáticamente con confianza media">
            <a:extLst>
              <a:ext uri="{FF2B5EF4-FFF2-40B4-BE49-F238E27FC236}">
                <a16:creationId xmlns:a16="http://schemas.microsoft.com/office/drawing/2014/main" id="{97C9532D-E56E-C0B0-B63B-7E8AD837B8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5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7FA5067-2B74-3EE1-7FB9-28D8855E0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FCE3EA7-7DD7-FBAD-42B5-7DB95F518FB7}"/>
              </a:ext>
            </a:extLst>
          </p:cNvPr>
          <p:cNvSpPr txBox="1"/>
          <p:nvPr/>
        </p:nvSpPr>
        <p:spPr>
          <a:xfrm>
            <a:off x="0" y="740624"/>
            <a:ext cx="2548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http://localhost:1880/ui/</a:t>
            </a:r>
          </a:p>
        </p:txBody>
      </p:sp>
    </p:spTree>
    <p:extLst>
      <p:ext uri="{BB962C8B-B14F-4D97-AF65-F5344CB8AC3E}">
        <p14:creationId xmlns:p14="http://schemas.microsoft.com/office/powerpoint/2010/main" val="322594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888F698-79AF-D8DC-C8DA-D236782C1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5" t="16872" r="3131" b="4923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E752C7FB-087B-681F-7395-59FC15E0C9E2}"/>
              </a:ext>
            </a:extLst>
          </p:cNvPr>
          <p:cNvSpPr/>
          <p:nvPr/>
        </p:nvSpPr>
        <p:spPr>
          <a:xfrm>
            <a:off x="523702" y="1720735"/>
            <a:ext cx="1853738" cy="2369127"/>
          </a:xfrm>
          <a:prstGeom prst="ellipse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47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63EC539-DE61-6A74-0982-EF0823FEA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8"/>
          <a:stretch/>
        </p:blipFill>
        <p:spPr>
          <a:xfrm>
            <a:off x="289515" y="374718"/>
            <a:ext cx="6686028" cy="533075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FEB998-08B1-EBE7-BABB-40ECD668F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03" t="35000" r="8751" b="30834"/>
          <a:stretch/>
        </p:blipFill>
        <p:spPr>
          <a:xfrm>
            <a:off x="7021034" y="6290161"/>
            <a:ext cx="2124075" cy="3784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CA3AD81-DA90-21A2-EB38-6417E9AF4A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5" t="33472" r="5391" b="29723"/>
          <a:stretch/>
        </p:blipFill>
        <p:spPr>
          <a:xfrm>
            <a:off x="289515" y="5867398"/>
            <a:ext cx="3549060" cy="82867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C3B15A8-5E2C-CD35-D57A-4150CA0EF9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625" t="10139" r="30704" b="2362"/>
          <a:stretch/>
        </p:blipFill>
        <p:spPr>
          <a:xfrm>
            <a:off x="10140359" y="1970116"/>
            <a:ext cx="1762126" cy="206215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E125ED3-2031-55F6-4CF9-772B1FF447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000" t="13750" r="29844" b="14444"/>
          <a:stretch/>
        </p:blipFill>
        <p:spPr>
          <a:xfrm>
            <a:off x="7303709" y="1717657"/>
            <a:ext cx="2124075" cy="198434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00E4979-3735-39EC-2191-71545889E5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046" t="8889" r="20000"/>
          <a:stretch/>
        </p:blipFill>
        <p:spPr>
          <a:xfrm>
            <a:off x="7341741" y="3944547"/>
            <a:ext cx="2006159" cy="186051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05632B2-377B-69A4-0470-13530E9DA81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172" t="10000" r="26485" b="5464"/>
          <a:stretch/>
        </p:blipFill>
        <p:spPr>
          <a:xfrm>
            <a:off x="9660345" y="4505323"/>
            <a:ext cx="2242140" cy="19843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BCE8391-EBC0-677C-57FE-D65244A572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922" t="31944" r="3125" b="25139"/>
          <a:stretch/>
        </p:blipFill>
        <p:spPr>
          <a:xfrm>
            <a:off x="3969968" y="6010272"/>
            <a:ext cx="2788279" cy="68580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406FCB7-1177-731C-FA68-B0C19606C3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9361" y="135706"/>
            <a:ext cx="3562350" cy="143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95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7586670-8780-A22D-03D7-B0CC07182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670" y="149110"/>
            <a:ext cx="9849580" cy="67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4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E853ECB-45AF-36FB-FE26-D3941883C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60" t="11250" r="27265" b="7639"/>
          <a:stretch/>
        </p:blipFill>
        <p:spPr>
          <a:xfrm>
            <a:off x="0" y="781049"/>
            <a:ext cx="6019801" cy="55626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0CC30BA-7C89-4468-50D7-C2DCD32306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85" t="47639" r="29609" b="22222"/>
          <a:stretch/>
        </p:blipFill>
        <p:spPr>
          <a:xfrm>
            <a:off x="6096001" y="914399"/>
            <a:ext cx="59626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3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C49BC269-FA1A-B340-B6C0-275ED9B11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39" t="26950" r="22925" b="11915"/>
          <a:stretch/>
        </p:blipFill>
        <p:spPr>
          <a:xfrm>
            <a:off x="350197" y="0"/>
            <a:ext cx="11410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89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E4C4C04-CAC3-944B-0B51-ABEEB1090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7" t="12778" r="24688"/>
          <a:stretch/>
        </p:blipFill>
        <p:spPr>
          <a:xfrm>
            <a:off x="467828" y="487090"/>
            <a:ext cx="3435581" cy="27672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E9E9E96-3CB7-E6B8-57EC-53551AF255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22" t="17500" r="19844" b="5555"/>
          <a:stretch/>
        </p:blipFill>
        <p:spPr>
          <a:xfrm>
            <a:off x="8135998" y="487256"/>
            <a:ext cx="3588171" cy="278807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543FEDF-5EAF-976D-8807-6A08A66D4B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59" t="18056" r="37031" b="5695"/>
          <a:stretch/>
        </p:blipFill>
        <p:spPr>
          <a:xfrm>
            <a:off x="4762140" y="487090"/>
            <a:ext cx="2503917" cy="278104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FE9EFD9-97E5-8D54-51ED-3AC396F43C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94" t="12778" r="24609"/>
          <a:stretch/>
        </p:blipFill>
        <p:spPr>
          <a:xfrm>
            <a:off x="467829" y="3610700"/>
            <a:ext cx="3429080" cy="276004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6E71C8-4159-168E-1B6C-B9118E9833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766" t="20694" r="24610" b="14722"/>
          <a:stretch/>
        </p:blipFill>
        <p:spPr>
          <a:xfrm>
            <a:off x="4212622" y="3610700"/>
            <a:ext cx="3601167" cy="276004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4D10C36-D58A-57C5-03E5-F024CC01DB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547" t="16805" r="26172" b="8333"/>
          <a:stretch/>
        </p:blipFill>
        <p:spPr>
          <a:xfrm>
            <a:off x="8123002" y="3596474"/>
            <a:ext cx="3601167" cy="277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47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8">
            <a:extLst>
              <a:ext uri="{FF2B5EF4-FFF2-40B4-BE49-F238E27FC236}">
                <a16:creationId xmlns:a16="http://schemas.microsoft.com/office/drawing/2014/main" id="{D55CA618-78A6-47F6-B865-E9315164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0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2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0" name="Rectangle 34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0D0DB8-CB30-434D-907F-17DE7E2A9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232" y="3941205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HAS 203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C54BDF-F229-BEDE-0F35-3721FE91D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232" y="4984740"/>
            <a:ext cx="10071536" cy="4483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Industria y mantenimiento 4.0</a:t>
            </a:r>
          </a:p>
        </p:txBody>
      </p:sp>
      <p:pic>
        <p:nvPicPr>
          <p:cNvPr id="15" name="Imagen 14" descr="Imagen digital de una ciudad&#10;&#10;Descripción generada automáticamente con confianza media">
            <a:extLst>
              <a:ext uri="{FF2B5EF4-FFF2-40B4-BE49-F238E27FC236}">
                <a16:creationId xmlns:a16="http://schemas.microsoft.com/office/drawing/2014/main" id="{5EE3292A-F42A-0A69-E0DD-E808B15DB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r="2137" b="-1"/>
          <a:stretch/>
        </p:blipFill>
        <p:spPr>
          <a:xfrm>
            <a:off x="897717" y="1117441"/>
            <a:ext cx="5069590" cy="2106752"/>
          </a:xfrm>
          <a:prstGeom prst="rect">
            <a:avLst/>
          </a:prstGeom>
        </p:spPr>
      </p:pic>
      <p:pic>
        <p:nvPicPr>
          <p:cNvPr id="10" name="Imagen 9" descr="Imagen que contiene interior, tabla, cuarto, hecho de madera">
            <a:extLst>
              <a:ext uri="{FF2B5EF4-FFF2-40B4-BE49-F238E27FC236}">
                <a16:creationId xmlns:a16="http://schemas.microsoft.com/office/drawing/2014/main" id="{0BBAF5D6-633F-B6E5-1AD1-615AF320CA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9" r="1" b="30583"/>
          <a:stretch/>
        </p:blipFill>
        <p:spPr>
          <a:xfrm>
            <a:off x="6228507" y="950966"/>
            <a:ext cx="5065776" cy="243970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BEB9BCC-02BE-F261-6A7E-6274A2BF729D}"/>
              </a:ext>
            </a:extLst>
          </p:cNvPr>
          <p:cNvSpPr txBox="1"/>
          <p:nvPr/>
        </p:nvSpPr>
        <p:spPr>
          <a:xfrm>
            <a:off x="280987" y="6206587"/>
            <a:ext cx="11144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Víctor Barbero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Saúl Mariscal</a:t>
            </a:r>
          </a:p>
        </p:txBody>
      </p:sp>
    </p:spTree>
    <p:extLst>
      <p:ext uri="{BB962C8B-B14F-4D97-AF65-F5344CB8AC3E}">
        <p14:creationId xmlns:p14="http://schemas.microsoft.com/office/powerpoint/2010/main" val="419329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3A76E5-F17C-E354-8E50-7FD4C0672B87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Robots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Simulación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Sistema integración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Internet de las cosas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Cloud computing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Big Data</a:t>
            </a:r>
          </a:p>
        </p:txBody>
      </p:sp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95103DB5-A5BB-8D7D-BDB7-E9D01022C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44" y="841248"/>
            <a:ext cx="5276088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66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41</Words>
  <Application>Microsoft Office PowerPoint</Application>
  <PresentationFormat>Panorámica</PresentationFormat>
  <Paragraphs>15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HAS 203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FERNAND LUQUE GONZALEZ</dc:creator>
  <cp:lastModifiedBy>MANUEL FERNAND LUQUE GONZALEZ</cp:lastModifiedBy>
  <cp:revision>23</cp:revision>
  <cp:lastPrinted>2023-05-15T10:34:16Z</cp:lastPrinted>
  <dcterms:created xsi:type="dcterms:W3CDTF">2023-05-15T08:51:41Z</dcterms:created>
  <dcterms:modified xsi:type="dcterms:W3CDTF">2023-05-24T13:53:02Z</dcterms:modified>
</cp:coreProperties>
</file>